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1" r:id="rId6"/>
    <p:sldMasterId id="2147483674" r:id="rId7"/>
  </p:sldMasterIdLst>
  <p:notesMasterIdLst>
    <p:notesMasterId r:id="rId9"/>
  </p:notesMasterIdLst>
  <p:sldIdLst>
    <p:sldId id="25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üller, Antje" initials="MA" lastIdx="1" clrIdx="0">
    <p:extLst>
      <p:ext uri="{19B8F6BF-5375-455C-9EA6-DF929625EA0E}">
        <p15:presenceInfo xmlns:p15="http://schemas.microsoft.com/office/powerpoint/2012/main" userId="S::a.mueller3@bdi.eu::9552459f-d3db-41fe-8182-2e2873ae94ff" providerId="AD"/>
      </p:ext>
    </p:extLst>
  </p:cmAuthor>
  <p:cmAuthor id="2" name="Angela Nerenz" initials="AN" lastIdx="1" clrIdx="1">
    <p:extLst>
      <p:ext uri="{19B8F6BF-5375-455C-9EA6-DF929625EA0E}">
        <p15:presenceInfo xmlns:p15="http://schemas.microsoft.com/office/powerpoint/2012/main" userId="S::nerenz_stipendienprogramm.org#ext#@bdieu0.onmicrosoft.com::ea3feddd-0c0a-4152-95e8-551de63270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B2D096-675C-1C61-E702-27C39BEEA667}" v="36" dt="2021-10-11T13:00:09.923"/>
    <p1510:client id="{9CF6D51B-8A9D-D85C-53E7-40317560259B}" v="4" dt="2021-09-21T10:34:23.711"/>
    <p1510:client id="{F3C26566-DA6D-406B-8F05-1761CFEE03F3}" v="4" dt="2020-10-12T17:53:18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8" autoAdjust="0"/>
    <p:restoredTop sz="93883" autoAdjust="0"/>
  </p:normalViewPr>
  <p:slideViewPr>
    <p:cSldViewPr>
      <p:cViewPr varScale="1">
        <p:scale>
          <a:sx n="63" d="100"/>
          <a:sy n="63" d="100"/>
        </p:scale>
        <p:origin x="12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Nerenz" userId="S::nerenz_stipendienprogramm.org#ext#@bdieu0.onmicrosoft.com::ea3feddd-0c0a-4152-95e8-551de632702d" providerId="AD" clId="Web-{52B2D096-675C-1C61-E702-27C39BEEA667}"/>
    <pc:docChg chg="modSld">
      <pc:chgData name="Angela Nerenz" userId="S::nerenz_stipendienprogramm.org#ext#@bdieu0.onmicrosoft.com::ea3feddd-0c0a-4152-95e8-551de632702d" providerId="AD" clId="Web-{52B2D096-675C-1C61-E702-27C39BEEA667}" dt="2021-10-11T13:00:09.454" v="18" actId="20577"/>
      <pc:docMkLst>
        <pc:docMk/>
      </pc:docMkLst>
      <pc:sldChg chg="modSp">
        <pc:chgData name="Angela Nerenz" userId="S::nerenz_stipendienprogramm.org#ext#@bdieu0.onmicrosoft.com::ea3feddd-0c0a-4152-95e8-551de632702d" providerId="AD" clId="Web-{52B2D096-675C-1C61-E702-27C39BEEA667}" dt="2021-10-11T13:00:09.454" v="18" actId="20577"/>
        <pc:sldMkLst>
          <pc:docMk/>
          <pc:sldMk cId="2167526822" sldId="258"/>
        </pc:sldMkLst>
        <pc:spChg chg="mod">
          <ac:chgData name="Angela Nerenz" userId="S::nerenz_stipendienprogramm.org#ext#@bdieu0.onmicrosoft.com::ea3feddd-0c0a-4152-95e8-551de632702d" providerId="AD" clId="Web-{52B2D096-675C-1C61-E702-27C39BEEA667}" dt="2021-10-11T12:59:09.077" v="2" actId="20577"/>
          <ac:spMkLst>
            <pc:docMk/>
            <pc:sldMk cId="2167526822" sldId="258"/>
            <ac:spMk id="5" creationId="{5C11FC5A-B752-4BC6-8648-1CD5FF470346}"/>
          </ac:spMkLst>
        </pc:spChg>
        <pc:spChg chg="mod">
          <ac:chgData name="Angela Nerenz" userId="S::nerenz_stipendienprogramm.org#ext#@bdieu0.onmicrosoft.com::ea3feddd-0c0a-4152-95e8-551de632702d" providerId="AD" clId="Web-{52B2D096-675C-1C61-E702-27C39BEEA667}" dt="2021-10-11T13:00:09.454" v="18" actId="20577"/>
          <ac:spMkLst>
            <pc:docMk/>
            <pc:sldMk cId="2167526822" sldId="258"/>
            <ac:spMk id="6" creationId="{DC1250ED-E2C9-4C28-9CEE-90E1AAAECCB5}"/>
          </ac:spMkLst>
        </pc:spChg>
        <pc:spChg chg="mod">
          <ac:chgData name="Angela Nerenz" userId="S::nerenz_stipendienprogramm.org#ext#@bdieu0.onmicrosoft.com::ea3feddd-0c0a-4152-95e8-551de632702d" providerId="AD" clId="Web-{52B2D096-675C-1C61-E702-27C39BEEA667}" dt="2021-10-11T13:00:03.454" v="13" actId="20577"/>
          <ac:spMkLst>
            <pc:docMk/>
            <pc:sldMk cId="2167526822" sldId="258"/>
            <ac:spMk id="7" creationId="{2654250F-50D1-4321-8C4C-6B331DE0FF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0D375-D036-4677-893C-D02F60A03BA7}" type="datetimeFigureOut">
              <a:rPr lang="de-DE" smtClean="0"/>
              <a:t>11.10.2021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BAE9A-CD81-4C05-B515-6FC9659388F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17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55B9-465D-489D-AC55-FDCF7E1803CC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7250-052E-40E7-B910-D6EFFC37B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027DD-0094-41FF-B295-8FE270A250A0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3E3A-055F-4F6C-8237-C0003EAE6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4DD2-2535-474D-8D25-737D4025809E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67A9B-52DD-4431-A347-E4951BD80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3E395-720C-4D69-A286-95F0F0035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34B88B-AC6F-4A53-859E-3B7D74F83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799B4C-0988-4572-ABF5-B98A50F8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9E228-61BE-42F1-87F6-FB38233BF4BE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E04488-110B-49C4-BEE5-9B2087A97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56182E-B922-4800-A163-6ADB7E13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9FDAF-D092-4A34-95AE-2C7BCBFEF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50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FB766-BB06-4FB7-93F3-1DAF4107C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0B37D7-81CF-4492-86F5-BC534018F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EE06B3-ED7F-4B28-8993-C3CD7ECC0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84FD1-AACE-499E-9A35-9353D1616039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9C071C-B0C7-4D09-B9CA-DAD69EB6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FF75C3-47C4-474E-B08C-B4BDC930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AC07C-57A9-48DA-825B-5A3846A6F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8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55B9-465D-489D-AC55-FDCF7E1803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7250-052E-40E7-B910-D6EFFC37B5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45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A879B-34A6-4392-9161-7ECF99934DC3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C1F1-ED39-4E3C-BCA2-F6D268D4F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8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A879B-34A6-4392-9161-7ECF99934DC3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C1F1-ED39-4E3C-BCA2-F6D268D4F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983C-57FF-49A4-B46A-B22F08520ED8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6835-0492-41A6-AAC2-61B1996F9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A290-97B6-46B7-BA1D-11F0304EE473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F860B-821A-4F8F-9872-801329B23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BB9D-C679-4A01-A1F7-E5F053C91F71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9346-41C5-466B-A706-6E17D4D64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62BD-2286-489C-9D6B-4DF4CFDB5A0A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05D4-A0C0-4383-9219-091207214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6F38-5BDD-424B-BF87-B01840247667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1AB3B-9A9A-4F3E-B21E-D62E92990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E6639-BB82-45A3-AF21-E3ED7B1F49E4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8FA5B-4116-487A-B333-A7A0B7AC6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508E-78AE-4089-AA7A-36AA517F7364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703E-C100-41FD-A590-828C7E340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3BF4D3-E4AF-4BB5-A970-C990887C2ADF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25DFA6-5B55-483D-BF2C-E3FFAF2BA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sansLight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49E228-61BE-42F1-87F6-FB38233BF4BE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19FDAF-D092-4A34-95AE-2C7BCBFEF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284FD1-AACE-499E-9A35-9353D1616039}" type="datetimeFigureOut">
              <a:rPr lang="en-US"/>
              <a:pPr>
                <a:defRPr/>
              </a:pPr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AC07C-57A9-48DA-825B-5A3846A6F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284FD1-AACE-499E-9A35-9353D16160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AC07C-57A9-48DA-825B-5A3846A6FC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9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5788837316?pwd=OXpjOUlxeU9GUVNpV0IveE1NRklPQT09" TargetMode="External"/><Relationship Id="rId2" Type="http://schemas.openxmlformats.org/officeDocument/2006/relationships/hyperlink" Target="https://us06web.zoom.us/j/81818065661?pwd=bEp5cGdyQlU1a0pwSkJQbGppOURXZz0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C11FC5A-B752-4BC6-8648-1CD5FF470346}"/>
              </a:ext>
            </a:extLst>
          </p:cNvPr>
          <p:cNvSpPr txBox="1"/>
          <p:nvPr/>
        </p:nvSpPr>
        <p:spPr>
          <a:xfrm>
            <a:off x="107504" y="1506160"/>
            <a:ext cx="892899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r-Latn-RS" sz="2200" b="1" dirty="0">
                <a:solidFill>
                  <a:schemeClr val="accent1"/>
                </a:solidFill>
                <a:latin typeface="+mj-lt"/>
                <a:cs typeface="Arial"/>
              </a:rPr>
              <a:t>Zoran Djindjic Internship Programme of German Business </a:t>
            </a:r>
            <a:endParaRPr lang="en-US">
              <a:solidFill>
                <a:schemeClr val="accent1"/>
              </a:solidFill>
            </a:endParaRPr>
          </a:p>
          <a:p>
            <a:pPr algn="ctr"/>
            <a:r>
              <a:rPr lang="sr-Latn-RS" sz="2200" b="1" dirty="0" err="1">
                <a:solidFill>
                  <a:schemeClr val="accent1"/>
                </a:solidFill>
                <a:latin typeface="+mj-lt"/>
                <a:cs typeface="Arial"/>
              </a:rPr>
              <a:t>for</a:t>
            </a:r>
            <a:r>
              <a:rPr lang="sr-Latn-RS" sz="2200" b="1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sr-Latn-RS" sz="2200" b="1" dirty="0" err="1">
                <a:solidFill>
                  <a:schemeClr val="accent1"/>
                </a:solidFill>
                <a:latin typeface="+mj-lt"/>
                <a:cs typeface="Arial"/>
              </a:rPr>
              <a:t>the</a:t>
            </a:r>
            <a:r>
              <a:rPr lang="sr-Latn-RS" sz="2200" b="1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sr-Latn-RS" sz="2200" b="1" dirty="0" err="1">
                <a:solidFill>
                  <a:schemeClr val="accent1"/>
                </a:solidFill>
                <a:latin typeface="+mj-lt"/>
                <a:cs typeface="Arial"/>
              </a:rPr>
              <a:t>Countries</a:t>
            </a:r>
            <a:r>
              <a:rPr lang="sr-Latn-RS" sz="2200" b="1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sr-Latn-RS" sz="2200" b="1" dirty="0" err="1">
                <a:solidFill>
                  <a:schemeClr val="accent1"/>
                </a:solidFill>
                <a:latin typeface="+mj-lt"/>
                <a:cs typeface="Arial"/>
              </a:rPr>
              <a:t>of</a:t>
            </a:r>
            <a:r>
              <a:rPr lang="sr-Latn-RS" sz="2200" b="1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sr-Latn-RS" sz="2200" b="1" dirty="0" err="1">
                <a:solidFill>
                  <a:schemeClr val="accent1"/>
                </a:solidFill>
                <a:latin typeface="+mj-lt"/>
                <a:cs typeface="Arial"/>
              </a:rPr>
              <a:t>the</a:t>
            </a:r>
            <a:r>
              <a:rPr lang="sr-Latn-RS" sz="2200" b="1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sr-Latn-RS" sz="2200" b="1" dirty="0" err="1">
                <a:solidFill>
                  <a:schemeClr val="accent1"/>
                </a:solidFill>
                <a:latin typeface="+mj-lt"/>
                <a:cs typeface="Arial"/>
              </a:rPr>
              <a:t>Western</a:t>
            </a:r>
            <a:r>
              <a:rPr lang="sr-Latn-RS" sz="2200" b="1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sr-Latn-RS" sz="2200" b="1" dirty="0" err="1">
                <a:solidFill>
                  <a:schemeClr val="accent1"/>
                </a:solidFill>
                <a:latin typeface="+mj-lt"/>
                <a:cs typeface="Arial"/>
              </a:rPr>
              <a:t>Balkans</a:t>
            </a:r>
            <a:endParaRPr lang="sr-Latn-RS" err="1">
              <a:solidFill>
                <a:schemeClr val="accent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C1250ED-E2C9-4C28-9CEE-90E1AAAECCB5}"/>
              </a:ext>
            </a:extLst>
          </p:cNvPr>
          <p:cNvSpPr/>
          <p:nvPr/>
        </p:nvSpPr>
        <p:spPr>
          <a:xfrm>
            <a:off x="118465" y="4804990"/>
            <a:ext cx="4464496" cy="20005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GeoSans Light"/>
                <a:cs typeface="Arial"/>
              </a:rPr>
              <a:t>27th October 2021 at 7 pm</a:t>
            </a:r>
            <a:endParaRPr lang="de-DE" sz="2400" dirty="0">
              <a:solidFill>
                <a:schemeClr val="accent1"/>
              </a:solidFill>
              <a:latin typeface="GeoSans Light"/>
              <a:cs typeface="Arial"/>
            </a:endParaRPr>
          </a:p>
          <a:p>
            <a:r>
              <a:rPr lang="nl-NL" sz="2000" dirty="0">
                <a:solidFill>
                  <a:schemeClr val="accent1"/>
                </a:solidFill>
                <a:latin typeface="+mj-lt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https://us06web.zoom.us/j/81818065661?pwd=bEp5cGdyQlU1a0pwSkJQbGppOURXZz09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  <a:p>
            <a:r>
              <a:rPr lang="nl-NL" sz="2000" dirty="0">
                <a:solidFill>
                  <a:schemeClr val="accent1"/>
                </a:solidFill>
                <a:latin typeface="+mj-lt"/>
                <a:cs typeface="Arial"/>
              </a:rPr>
              <a:t>Meeting ID: 818 1806 5661</a:t>
            </a:r>
            <a:endParaRPr lang="en-US" sz="2000" dirty="0">
              <a:solidFill>
                <a:schemeClr val="accent1"/>
              </a:solidFill>
              <a:latin typeface="+mj-lt"/>
              <a:cs typeface="Arial"/>
            </a:endParaRPr>
          </a:p>
          <a:p>
            <a:r>
              <a:rPr lang="nl-NL" sz="2000" dirty="0">
                <a:solidFill>
                  <a:schemeClr val="accent1"/>
                </a:solidFill>
                <a:latin typeface="+mj-lt"/>
                <a:cs typeface="Arial"/>
              </a:rPr>
              <a:t>Passcode: 910984</a:t>
            </a:r>
            <a:endParaRPr lang="en-US" sz="2000">
              <a:solidFill>
                <a:schemeClr val="accent1"/>
              </a:solidFill>
              <a:latin typeface="+mj-lt"/>
              <a:cs typeface="Arial"/>
            </a:endParaRPr>
          </a:p>
        </p:txBody>
      </p:sp>
      <p:sp>
        <p:nvSpPr>
          <p:cNvPr id="7" name="Textfeld 4">
            <a:extLst>
              <a:ext uri="{FF2B5EF4-FFF2-40B4-BE49-F238E27FC236}">
                <a16:creationId xmlns:a16="http://schemas.microsoft.com/office/drawing/2014/main" id="{2654250F-50D1-4321-8C4C-6B331DE0FF87}"/>
              </a:ext>
            </a:extLst>
          </p:cNvPr>
          <p:cNvSpPr txBox="1"/>
          <p:nvPr/>
        </p:nvSpPr>
        <p:spPr>
          <a:xfrm>
            <a:off x="120633" y="2974305"/>
            <a:ext cx="4381527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r-Latn-RS" sz="2400" b="1" dirty="0">
                <a:solidFill>
                  <a:schemeClr val="accent1"/>
                </a:solidFill>
                <a:latin typeface="GeoSans Light"/>
                <a:cs typeface="Arial"/>
              </a:rPr>
              <a:t>19</a:t>
            </a:r>
            <a:r>
              <a:rPr lang="de-DE" sz="2400" b="1" dirty="0">
                <a:solidFill>
                  <a:schemeClr val="accent1"/>
                </a:solidFill>
                <a:latin typeface="GeoSans Light"/>
                <a:cs typeface="Arial"/>
              </a:rPr>
              <a:t>th October 2021 at </a:t>
            </a:r>
            <a:r>
              <a:rPr lang="sr-Latn-RS" sz="2400" b="1" dirty="0">
                <a:solidFill>
                  <a:schemeClr val="accent1"/>
                </a:solidFill>
                <a:latin typeface="GeoSans Light"/>
                <a:cs typeface="Arial"/>
              </a:rPr>
              <a:t>12</a:t>
            </a:r>
            <a:r>
              <a:rPr lang="de-DE" sz="2400" b="1" dirty="0">
                <a:solidFill>
                  <a:schemeClr val="accent1"/>
                </a:solidFill>
                <a:latin typeface="GeoSans Light"/>
                <a:cs typeface="Arial"/>
              </a:rPr>
              <a:t> </a:t>
            </a:r>
            <a:r>
              <a:rPr lang="sr-Latn-RS" sz="2400" b="1" dirty="0">
                <a:solidFill>
                  <a:schemeClr val="accent1"/>
                </a:solidFill>
                <a:latin typeface="GeoSans Light"/>
                <a:cs typeface="Arial"/>
              </a:rPr>
              <a:t>a</a:t>
            </a:r>
            <a:r>
              <a:rPr lang="de-DE" sz="2400" b="1" dirty="0">
                <a:solidFill>
                  <a:schemeClr val="accent1"/>
                </a:solidFill>
                <a:latin typeface="GeoSans Light"/>
                <a:cs typeface="Arial"/>
              </a:rPr>
              <a:t>m</a:t>
            </a:r>
            <a:endParaRPr lang="sr-Latn-RS" sz="2400" b="1" dirty="0">
              <a:solidFill>
                <a:schemeClr val="accent1"/>
              </a:solidFill>
              <a:latin typeface="GeoSans Light"/>
              <a:cs typeface="Arial"/>
            </a:endParaRPr>
          </a:p>
          <a:p>
            <a:r>
              <a:rPr lang="de-DE" sz="2000" dirty="0">
                <a:solidFill>
                  <a:schemeClr val="accent1"/>
                </a:solidFill>
                <a:latin typeface="+mj-lt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https://zoom.us/j/95788837316?pwd=OXpjOUlxeU9GUVNpV0IveE1NRklPQT09</a:t>
            </a:r>
          </a:p>
          <a:p>
            <a:r>
              <a:rPr lang="de-DE" sz="2000" dirty="0">
                <a:solidFill>
                  <a:schemeClr val="accent1"/>
                </a:solidFill>
                <a:latin typeface="+mj-lt"/>
                <a:cs typeface="Arial"/>
              </a:rPr>
              <a:t>Meeting-ID: 957 8883 7316</a:t>
            </a:r>
            <a:endParaRPr lang="de-DE" dirty="0">
              <a:solidFill>
                <a:schemeClr val="accent1"/>
              </a:solidFill>
            </a:endParaRPr>
          </a:p>
          <a:p>
            <a:r>
              <a:rPr lang="de-DE" sz="2000" dirty="0" err="1">
                <a:solidFill>
                  <a:schemeClr val="accent1"/>
                </a:solidFill>
                <a:latin typeface="+mj-lt"/>
                <a:cs typeface="Arial"/>
              </a:rPr>
              <a:t>Kenncode</a:t>
            </a:r>
            <a:r>
              <a:rPr lang="de-DE" sz="2000" dirty="0">
                <a:solidFill>
                  <a:schemeClr val="accent1"/>
                </a:solidFill>
                <a:latin typeface="+mj-lt"/>
                <a:cs typeface="Arial"/>
              </a:rPr>
              <a:t>: 482096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CFB4BBBB-F9D0-4060-ADDE-78A9E296BC56}"/>
              </a:ext>
            </a:extLst>
          </p:cNvPr>
          <p:cNvSpPr txBox="1"/>
          <p:nvPr/>
        </p:nvSpPr>
        <p:spPr>
          <a:xfrm>
            <a:off x="107504" y="2204864"/>
            <a:ext cx="89289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chemeClr val="accent1"/>
                </a:solidFill>
                <a:latin typeface="+mj-lt"/>
              </a:rPr>
              <a:t>online presentations for </a:t>
            </a:r>
            <a:r>
              <a:rPr lang="sr-Latn-RS" sz="2200" b="1" dirty="0">
                <a:solidFill>
                  <a:schemeClr val="accent1"/>
                </a:solidFill>
                <a:latin typeface="+mj-lt"/>
              </a:rPr>
              <a:t>Serbia</a:t>
            </a:r>
            <a:r>
              <a:rPr lang="de-DE" sz="2200" b="1" dirty="0">
                <a:solidFill>
                  <a:schemeClr val="accent1"/>
                </a:solidFill>
                <a:latin typeface="+mj-lt"/>
              </a:rPr>
              <a:t> </a:t>
            </a:r>
            <a:endParaRPr lang="sr-Latn-RS" sz="2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feld 4">
            <a:extLst>
              <a:ext uri="{FF2B5EF4-FFF2-40B4-BE49-F238E27FC236}">
                <a16:creationId xmlns:a16="http://schemas.microsoft.com/office/drawing/2014/main" id="{F38E7C4F-2A7A-4219-A991-20186382ABB8}"/>
              </a:ext>
            </a:extLst>
          </p:cNvPr>
          <p:cNvSpPr txBox="1"/>
          <p:nvPr/>
        </p:nvSpPr>
        <p:spPr>
          <a:xfrm>
            <a:off x="6552220" y="3812958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schemeClr val="accent1"/>
                </a:solidFill>
                <a:latin typeface="+mj-lt"/>
              </a:rPr>
              <a:t>Follow QR code </a:t>
            </a:r>
            <a:r>
              <a:rPr lang="de-DE" sz="2200" b="1" dirty="0" err="1">
                <a:solidFill>
                  <a:schemeClr val="accent1"/>
                </a:solidFill>
                <a:latin typeface="+mj-lt"/>
              </a:rPr>
              <a:t>for</a:t>
            </a:r>
            <a:r>
              <a:rPr lang="de-DE" sz="2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de-DE" sz="2200" b="1" dirty="0" err="1">
                <a:solidFill>
                  <a:schemeClr val="accent1"/>
                </a:solidFill>
                <a:latin typeface="+mj-lt"/>
              </a:rPr>
              <a:t>more</a:t>
            </a:r>
            <a:r>
              <a:rPr lang="de-DE" sz="22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de-DE" sz="2200" b="1" dirty="0" err="1">
                <a:solidFill>
                  <a:schemeClr val="accent1"/>
                </a:solidFill>
                <a:latin typeface="+mj-lt"/>
              </a:rPr>
              <a:t>information</a:t>
            </a:r>
            <a:r>
              <a:rPr lang="de-DE" sz="2200" b="1" dirty="0">
                <a:solidFill>
                  <a:schemeClr val="accent1"/>
                </a:solidFill>
                <a:latin typeface="+mj-lt"/>
              </a:rPr>
              <a:t> on Facebook</a:t>
            </a:r>
            <a:endParaRPr lang="sr-Latn-RS" sz="22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6EB596-65A2-49BF-B79C-9560164DF1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992252"/>
            <a:ext cx="432048" cy="432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17D812-569B-46E0-8A9C-B609A1DAD7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39" y="2698310"/>
            <a:ext cx="2057833" cy="20578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2BD208-91ED-482F-85AF-5BF4CDCC05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87" y="4676096"/>
            <a:ext cx="2057833" cy="21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2682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GeosansLight"/>
        <a:ea typeface=""/>
        <a:cs typeface=""/>
      </a:majorFont>
      <a:minorFont>
        <a:latin typeface="Geosans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784B231E86EE4AA38AC0AC014065EA" ma:contentTypeVersion="13" ma:contentTypeDescription="Ein neues Dokument erstellen." ma:contentTypeScope="" ma:versionID="6e634dd2365cdb3e3b8ce20969432b26">
  <xsd:schema xmlns:xsd="http://www.w3.org/2001/XMLSchema" xmlns:xs="http://www.w3.org/2001/XMLSchema" xmlns:p="http://schemas.microsoft.com/office/2006/metadata/properties" xmlns:ns3="ef1333fb-837e-4d32-99a3-8e4894884d4f" xmlns:ns4="18c854cc-df92-458b-a9c8-ca861322531e" targetNamespace="http://schemas.microsoft.com/office/2006/metadata/properties" ma:root="true" ma:fieldsID="d6ecfb2b5b399696c6d61feedb2526b4" ns3:_="" ns4:_="">
    <xsd:import namespace="ef1333fb-837e-4d32-99a3-8e4894884d4f"/>
    <xsd:import namespace="18c854cc-df92-458b-a9c8-ca86132253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1333fb-837e-4d32-99a3-8e4894884d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854cc-df92-458b-a9c8-ca86132253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876E65-88F9-47B8-A453-FB4966301ADC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ef1333fb-837e-4d32-99a3-8e4894884d4f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8c854cc-df92-458b-a9c8-ca861322531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CCE940-31CB-46DF-BF08-1D4EE1C462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1333fb-837e-4d32-99a3-8e4894884d4f"/>
    <ds:schemaRef ds:uri="18c854cc-df92-458b-a9c8-ca86132253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955D13-BA69-4082-B823-7EA8476AF7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</Template>
  <TotalTime>17</TotalTime>
  <Words>81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Master</vt:lpstr>
      <vt:lpstr>1_Master</vt:lpstr>
      <vt:lpstr>2_Master</vt:lpstr>
      <vt:lpstr>3_Master</vt:lpstr>
      <vt:lpstr>PowerPoint Presentation</vt:lpstr>
    </vt:vector>
  </TitlesOfParts>
  <Company>BDI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Marienfeldt, Justine</dc:creator>
  <cp:lastModifiedBy>Nemanja Andjelkovic</cp:lastModifiedBy>
  <cp:revision>194</cp:revision>
  <dcterms:created xsi:type="dcterms:W3CDTF">2015-09-09T14:19:48Z</dcterms:created>
  <dcterms:modified xsi:type="dcterms:W3CDTF">2021-10-11T13:00:16Z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0x01010091784B231E86EE4AA38AC0AC014065EA</vt:lpwstr>
  </property>
</Properties>
</file>